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39"/>
  </p:notesMasterIdLst>
  <p:sldIdLst>
    <p:sldId id="301" r:id="rId2"/>
    <p:sldId id="378" r:id="rId3"/>
    <p:sldId id="384" r:id="rId4"/>
    <p:sldId id="331" r:id="rId5"/>
    <p:sldId id="370" r:id="rId6"/>
    <p:sldId id="382" r:id="rId7"/>
    <p:sldId id="355" r:id="rId8"/>
    <p:sldId id="258" r:id="rId9"/>
    <p:sldId id="383" r:id="rId10"/>
    <p:sldId id="325" r:id="rId11"/>
    <p:sldId id="294" r:id="rId12"/>
    <p:sldId id="265" r:id="rId13"/>
    <p:sldId id="272" r:id="rId14"/>
    <p:sldId id="276" r:id="rId15"/>
    <p:sldId id="278" r:id="rId16"/>
    <p:sldId id="279" r:id="rId17"/>
    <p:sldId id="280" r:id="rId18"/>
    <p:sldId id="297" r:id="rId19"/>
    <p:sldId id="282" r:id="rId20"/>
    <p:sldId id="283" r:id="rId21"/>
    <p:sldId id="353" r:id="rId22"/>
    <p:sldId id="298" r:id="rId23"/>
    <p:sldId id="299" r:id="rId24"/>
    <p:sldId id="300" r:id="rId25"/>
    <p:sldId id="284" r:id="rId26"/>
    <p:sldId id="285" r:id="rId27"/>
    <p:sldId id="286" r:id="rId28"/>
    <p:sldId id="287" r:id="rId29"/>
    <p:sldId id="349" r:id="rId30"/>
    <p:sldId id="377" r:id="rId31"/>
    <p:sldId id="289" r:id="rId32"/>
    <p:sldId id="317" r:id="rId33"/>
    <p:sldId id="290" r:id="rId34"/>
    <p:sldId id="291" r:id="rId35"/>
    <p:sldId id="292" r:id="rId36"/>
    <p:sldId id="318" r:id="rId37"/>
    <p:sldId id="293" r:id="rId38"/>
  </p:sldIdLst>
  <p:sldSz cx="12192000" cy="6858000"/>
  <p:notesSz cx="6858000" cy="9144000"/>
  <p:embeddedFontLs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Open Sans" panose="020B0604020202020204" charset="0"/>
      <p:regular r:id="rId44"/>
      <p:bold r:id="rId45"/>
      <p:italic r:id="rId46"/>
      <p:boldItalic r:id="rId4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6" autoAdjust="0"/>
    <p:restoredTop sz="94660"/>
  </p:normalViewPr>
  <p:slideViewPr>
    <p:cSldViewPr>
      <p:cViewPr varScale="1">
        <p:scale>
          <a:sx n="110" d="100"/>
          <a:sy n="110" d="100"/>
        </p:scale>
        <p:origin x="61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52848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57142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94288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70770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57964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64659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400431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78005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44518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647199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347214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344634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88577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80056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45895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985083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73347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4191886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250994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27199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5955172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4499849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848140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2982533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078360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6306012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6053348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472211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555312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655055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07625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77804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274081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260175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112643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259432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66987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3900" y="2344087"/>
            <a:ext cx="107442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Every business knows the importance of social media for their marketing campaigns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77128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446"/>
    </mc:Choice>
    <mc:Fallback>
      <p:transition spd="slow" advTm="5446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2475637"/>
            <a:ext cx="8534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where my advice for you comes in.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636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90"/>
    </mc:Choice>
    <mc:Fallback>
      <p:transition spd="slow" advTm="189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1072448"/>
            <a:ext cx="1051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With My Advice…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08561" y="2105602"/>
            <a:ext cx="10774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learn how great is the power of social messaging.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8561" y="2830980"/>
            <a:ext cx="10774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learn how to get leads through different social messaging platforms.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706670" y="3556358"/>
            <a:ext cx="107786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know the SMS marketing keys for your leads. </a:t>
            </a:r>
          </a:p>
        </p:txBody>
      </p:sp>
      <p:sp>
        <p:nvSpPr>
          <p:cNvPr id="13" name="TextBox 4"/>
          <p:cNvSpPr txBox="1"/>
          <p:nvPr/>
        </p:nvSpPr>
        <p:spPr>
          <a:xfrm>
            <a:off x="706670" y="4281736"/>
            <a:ext cx="107786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learn how to begin a conversation with your leads.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4A3C9E68-7991-49E7-A842-91117B01649D}"/>
              </a:ext>
            </a:extLst>
          </p:cNvPr>
          <p:cNvSpPr txBox="1"/>
          <p:nvPr/>
        </p:nvSpPr>
        <p:spPr>
          <a:xfrm>
            <a:off x="704779" y="5007114"/>
            <a:ext cx="107786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learn how to build an app for your business.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4814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699"/>
    </mc:Choice>
    <mc:Fallback>
      <p:transition spd="slow" advTm="166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2" grpId="0"/>
      <p:bldP spid="13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249775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make it easy, I’ve put together a step-by-step guide that will show you exactly how it’s done...</a:t>
            </a:r>
          </a:p>
        </p:txBody>
      </p:sp>
    </p:spTree>
    <p:extLst>
      <p:ext uri="{BB962C8B-B14F-4D97-AF65-F5344CB8AC3E}">
        <p14:creationId xmlns:p14="http://schemas.microsoft.com/office/powerpoint/2010/main" val="4067840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800"/>
    </mc:Choice>
    <mc:Fallback>
      <p:transition spd="slow" advTm="48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402C7F3-C0AA-4667-8A49-CD7EBA9DED74}"/>
              </a:ext>
            </a:extLst>
          </p:cNvPr>
          <p:cNvSpPr txBox="1"/>
          <p:nvPr/>
        </p:nvSpPr>
        <p:spPr>
          <a:xfrm>
            <a:off x="0" y="152400"/>
            <a:ext cx="396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Introducing…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D1E606-0129-41DB-ADC4-5B407C1458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143" y="0"/>
            <a:ext cx="102857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1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617"/>
    </mc:Choice>
    <mc:Fallback>
      <p:transition spd="slow" advTm="6617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533400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Just A Quick Preview Of What You’ll Discover Inside...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55936" y="2448311"/>
            <a:ext cx="52973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Power of Social Messaging Apps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47029" y="3276600"/>
            <a:ext cx="53340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Facebook Messenger and WhatsApp – The Big Ones</a:t>
            </a:r>
          </a:p>
        </p:txBody>
      </p:sp>
      <p:sp>
        <p:nvSpPr>
          <p:cNvPr id="14" name="TextBox 4"/>
          <p:cNvSpPr txBox="1"/>
          <p:nvPr/>
        </p:nvSpPr>
        <p:spPr>
          <a:xfrm>
            <a:off x="758920" y="4098903"/>
            <a:ext cx="53279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SMS and Other Messaging Platforms</a:t>
            </a:r>
          </a:p>
        </p:txBody>
      </p:sp>
      <p:sp>
        <p:nvSpPr>
          <p:cNvPr id="15" name="TextBox 4"/>
          <p:cNvSpPr txBox="1"/>
          <p:nvPr/>
        </p:nvSpPr>
        <p:spPr>
          <a:xfrm>
            <a:off x="758984" y="4929147"/>
            <a:ext cx="5099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What is Conversational Commerce?</a:t>
            </a:r>
          </a:p>
        </p:txBody>
      </p:sp>
      <p:sp>
        <p:nvSpPr>
          <p:cNvPr id="9" name="TextBox 4"/>
          <p:cNvSpPr txBox="1"/>
          <p:nvPr/>
        </p:nvSpPr>
        <p:spPr>
          <a:xfrm>
            <a:off x="747029" y="5759391"/>
            <a:ext cx="53250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Messaging Apps for Sales</a:t>
            </a:r>
          </a:p>
        </p:txBody>
      </p:sp>
      <p:sp>
        <p:nvSpPr>
          <p:cNvPr id="11" name="TextBox 4"/>
          <p:cNvSpPr txBox="1"/>
          <p:nvPr/>
        </p:nvSpPr>
        <p:spPr>
          <a:xfrm>
            <a:off x="6477000" y="2475563"/>
            <a:ext cx="50964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Chatbots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6470933" y="3064524"/>
            <a:ext cx="50964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Building an App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470933" y="3653485"/>
            <a:ext cx="53279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Collecting and Managing Contact Details</a:t>
            </a:r>
          </a:p>
        </p:txBody>
      </p:sp>
      <p:sp>
        <p:nvSpPr>
          <p:cNvPr id="17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470932" y="4581000"/>
            <a:ext cx="50964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Best Practices for Building Relationships and Making Sales</a:t>
            </a:r>
          </a:p>
        </p:txBody>
      </p:sp>
      <p:sp>
        <p:nvSpPr>
          <p:cNvPr id="13" name="TextBox 15">
            <a:extLst>
              <a:ext uri="{FF2B5EF4-FFF2-40B4-BE49-F238E27FC236}">
                <a16:creationId xmlns:a16="http://schemas.microsoft.com/office/drawing/2014/main" id="{BE152DE8-5404-471D-8907-3F090EA6FF0A}"/>
              </a:ext>
            </a:extLst>
          </p:cNvPr>
          <p:cNvSpPr txBox="1"/>
          <p:nvPr/>
        </p:nvSpPr>
        <p:spPr>
          <a:xfrm>
            <a:off x="6470932" y="5508515"/>
            <a:ext cx="50964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Internal Uses, Providing Services, and More!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57827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228"/>
    </mc:Choice>
    <mc:Fallback>
      <p:transition spd="slow" advTm="332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  <p:bldP spid="17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948970"/>
            <a:ext cx="10515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Plus, a whole lot more...</a:t>
            </a:r>
          </a:p>
        </p:txBody>
      </p:sp>
    </p:spTree>
    <p:extLst>
      <p:ext uri="{BB962C8B-B14F-4D97-AF65-F5344CB8AC3E}">
        <p14:creationId xmlns:p14="http://schemas.microsoft.com/office/powerpoint/2010/main" val="1749237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6"/>
    </mc:Choice>
    <mc:Fallback>
      <p:transition spd="slow" advTm="2006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09675" y="2344087"/>
            <a:ext cx="977265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easiest way to tap into the full potential of Social Messaging Apps!</a:t>
            </a:r>
          </a:p>
        </p:txBody>
      </p:sp>
    </p:spTree>
    <p:extLst>
      <p:ext uri="{BB962C8B-B14F-4D97-AF65-F5344CB8AC3E}">
        <p14:creationId xmlns:p14="http://schemas.microsoft.com/office/powerpoint/2010/main" val="3141000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759"/>
    </mc:Choice>
    <mc:Fallback>
      <p:transition spd="slow" advTm="3759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90800" y="2475637"/>
            <a:ext cx="7086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Who Needs This Step-By-Step Guide?</a:t>
            </a:r>
          </a:p>
        </p:txBody>
      </p:sp>
    </p:spTree>
    <p:extLst>
      <p:ext uri="{BB962C8B-B14F-4D97-AF65-F5344CB8AC3E}">
        <p14:creationId xmlns:p14="http://schemas.microsoft.com/office/powerpoint/2010/main" val="1529851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98"/>
    </mc:Choice>
    <mc:Fallback>
      <p:transition spd="slow" advTm="2298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48169" y="2728178"/>
            <a:ext cx="77292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include social messaging platforms in your marketing strategy.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48168" y="3483114"/>
            <a:ext cx="77292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generate more leads from social messaging platforms.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48168" y="4238050"/>
            <a:ext cx="77292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know how to begin a conversation with your leads and making sales.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66F8D4A-04E7-4C0B-99BD-036E10192FA2}"/>
              </a:ext>
            </a:extLst>
          </p:cNvPr>
          <p:cNvSpPr txBox="1"/>
          <p:nvPr/>
        </p:nvSpPr>
        <p:spPr>
          <a:xfrm>
            <a:off x="838200" y="838200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answer YES to any of the below, you need this…</a:t>
            </a:r>
          </a:p>
        </p:txBody>
      </p:sp>
      <p:sp>
        <p:nvSpPr>
          <p:cNvPr id="7" name="TextBox 5"/>
          <p:cNvSpPr txBox="1"/>
          <p:nvPr/>
        </p:nvSpPr>
        <p:spPr>
          <a:xfrm>
            <a:off x="1950894" y="5440146"/>
            <a:ext cx="82902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use messaging apps for sales.</a:t>
            </a:r>
          </a:p>
        </p:txBody>
      </p:sp>
      <p:sp>
        <p:nvSpPr>
          <p:cNvPr id="10" name="TextBox 5"/>
          <p:cNvSpPr txBox="1"/>
          <p:nvPr/>
        </p:nvSpPr>
        <p:spPr>
          <a:xfrm>
            <a:off x="1948168" y="4992986"/>
            <a:ext cx="8288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build an app for your business.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1540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792"/>
    </mc:Choice>
    <mc:Fallback>
      <p:transition spd="slow" advTm="177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249775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Does This Sound Like Exactly What You Need? But maybe </a:t>
            </a:r>
            <a:r>
              <a:rPr lang="en-US" sz="4500" b="1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next question </a:t>
            </a:r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is: How Much?</a:t>
            </a:r>
          </a:p>
        </p:txBody>
      </p:sp>
    </p:spTree>
    <p:extLst>
      <p:ext uri="{BB962C8B-B14F-4D97-AF65-F5344CB8AC3E}">
        <p14:creationId xmlns:p14="http://schemas.microsoft.com/office/powerpoint/2010/main" val="249303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674"/>
    </mc:Choice>
    <mc:Fallback>
      <p:transition spd="slow" advTm="4674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33575" y="2344087"/>
            <a:ext cx="832485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Social media provides the opportunity to create a potentially viral message,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575186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832"/>
    </mc:Choice>
    <mc:Fallback>
      <p:transition spd="slow" advTm="3832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2362200"/>
            <a:ext cx="7924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were going to hire an expert on this, to show you how it’s done, </a:t>
            </a:r>
          </a:p>
        </p:txBody>
      </p:sp>
    </p:spTree>
    <p:extLst>
      <p:ext uri="{BB962C8B-B14F-4D97-AF65-F5344CB8AC3E}">
        <p14:creationId xmlns:p14="http://schemas.microsoft.com/office/powerpoint/2010/main" val="3201343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857"/>
    </mc:Choice>
    <mc:Fallback>
      <p:transition spd="slow" advTm="2857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8300" y="2362200"/>
            <a:ext cx="89535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could easily find yourself investing hundreds of dollars for this sort of coaching.</a:t>
            </a:r>
          </a:p>
        </p:txBody>
      </p:sp>
    </p:spTree>
    <p:extLst>
      <p:ext uri="{BB962C8B-B14F-4D97-AF65-F5344CB8AC3E}">
        <p14:creationId xmlns:p14="http://schemas.microsoft.com/office/powerpoint/2010/main" val="1942971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249"/>
    </mc:Choice>
    <mc:Fallback>
      <p:transition spd="slow" advTm="4249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981200"/>
            <a:ext cx="10210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fact, many people invest hundreds and thousands of dollars to get into coaching programs or attend workshops...</a:t>
            </a:r>
          </a:p>
        </p:txBody>
      </p:sp>
    </p:spTree>
    <p:extLst>
      <p:ext uri="{BB962C8B-B14F-4D97-AF65-F5344CB8AC3E}">
        <p14:creationId xmlns:p14="http://schemas.microsoft.com/office/powerpoint/2010/main" val="198622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913"/>
    </mc:Choice>
    <mc:Fallback>
      <p:transition spd="slow" advTm="5913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637472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you won’t have to invest anywhere near that today.</a:t>
            </a:r>
          </a:p>
        </p:txBody>
      </p:sp>
    </p:spTree>
    <p:extLst>
      <p:ext uri="{BB962C8B-B14F-4D97-AF65-F5344CB8AC3E}">
        <p14:creationId xmlns:p14="http://schemas.microsoft.com/office/powerpoint/2010/main" val="2534471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839"/>
    </mc:Choice>
    <mc:Fallback>
      <p:transition spd="slow" advTm="2839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948970"/>
            <a:ext cx="11658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it just keeps getting better…</a:t>
            </a:r>
          </a:p>
        </p:txBody>
      </p:sp>
    </p:spTree>
    <p:extLst>
      <p:ext uri="{BB962C8B-B14F-4D97-AF65-F5344CB8AC3E}">
        <p14:creationId xmlns:p14="http://schemas.microsoft.com/office/powerpoint/2010/main" val="1140738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91"/>
    </mc:Choice>
    <mc:Fallback>
      <p:transition spd="slow" advTm="1591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63A2014-1162-4E8F-AEF6-69522EDB5C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400" y="1936760"/>
            <a:ext cx="2952206" cy="414238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24600" y="2819400"/>
            <a:ext cx="5486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#1 – </a:t>
            </a:r>
            <a:r>
              <a:rPr lang="da-DK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Social Messaging Apps For Marketers </a:t>
            </a:r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– Cheat Sheet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$27)</a:t>
            </a:r>
          </a:p>
        </p:txBody>
      </p:sp>
    </p:spTree>
    <p:extLst>
      <p:ext uri="{BB962C8B-B14F-4D97-AF65-F5344CB8AC3E}">
        <p14:creationId xmlns:p14="http://schemas.microsoft.com/office/powerpoint/2010/main" val="622084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429"/>
    </mc:Choice>
    <mc:Fallback>
      <p:transition spd="slow" advTm="9429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AC69A8-A144-4660-A5BB-147F218B72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2133600"/>
            <a:ext cx="4759428" cy="359867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A0B0956-BBED-4A1A-81EE-D08DEA86291C}"/>
              </a:ext>
            </a:extLst>
          </p:cNvPr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F6A67A-76AC-4CEC-A733-BC5D2C2FC8EF}"/>
              </a:ext>
            </a:extLst>
          </p:cNvPr>
          <p:cNvSpPr txBox="1"/>
          <p:nvPr/>
        </p:nvSpPr>
        <p:spPr>
          <a:xfrm>
            <a:off x="6324600" y="2819400"/>
            <a:ext cx="5486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#2 – </a:t>
            </a:r>
            <a:r>
              <a:rPr lang="da-DK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Social Messaging Apps For Marketers </a:t>
            </a:r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– Mind Map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</p:spTree>
    <p:extLst>
      <p:ext uri="{BB962C8B-B14F-4D97-AF65-F5344CB8AC3E}">
        <p14:creationId xmlns:p14="http://schemas.microsoft.com/office/powerpoint/2010/main" val="2299696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902"/>
    </mc:Choice>
    <mc:Fallback>
      <p:transition spd="slow" advTm="20902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C1DA22-1667-417B-8797-2BFD99C024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2133600"/>
            <a:ext cx="3490297" cy="438670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1BD5787-F530-42B3-9681-9113DFC004D0}"/>
              </a:ext>
            </a:extLst>
          </p:cNvPr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F843FD-863A-4960-88B2-5A13A28E1F87}"/>
              </a:ext>
            </a:extLst>
          </p:cNvPr>
          <p:cNvSpPr txBox="1"/>
          <p:nvPr/>
        </p:nvSpPr>
        <p:spPr>
          <a:xfrm>
            <a:off x="6324600" y="2819400"/>
            <a:ext cx="5486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#3 – </a:t>
            </a:r>
            <a:r>
              <a:rPr lang="da-DK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Social Messaging Apps For Marketers </a:t>
            </a:r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– Resource Guide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</p:spTree>
    <p:extLst>
      <p:ext uri="{BB962C8B-B14F-4D97-AF65-F5344CB8AC3E}">
        <p14:creationId xmlns:p14="http://schemas.microsoft.com/office/powerpoint/2010/main" val="38937429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026"/>
    </mc:Choice>
    <mc:Fallback>
      <p:transition spd="slow" advTm="12026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514600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Try This Guide On MY DIME… There’s No Risk!</a:t>
            </a:r>
          </a:p>
        </p:txBody>
      </p:sp>
    </p:spTree>
    <p:extLst>
      <p:ext uri="{BB962C8B-B14F-4D97-AF65-F5344CB8AC3E}">
        <p14:creationId xmlns:p14="http://schemas.microsoft.com/office/powerpoint/2010/main" val="2241526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243"/>
    </mc:Choice>
    <mc:Fallback>
      <p:transition spd="slow" advTm="10243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3000" y="1997839"/>
            <a:ext cx="9906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 are a lot of people that claim to offer a solution on how to tap into the full potential of Social Messaging Apps,</a:t>
            </a:r>
          </a:p>
        </p:txBody>
      </p:sp>
    </p:spTree>
    <p:extLst>
      <p:ext uri="{BB962C8B-B14F-4D97-AF65-F5344CB8AC3E}">
        <p14:creationId xmlns:p14="http://schemas.microsoft.com/office/powerpoint/2010/main" val="2411578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153"/>
    </mc:Choice>
    <mc:Fallback>
      <p:transition spd="slow" advTm="5153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14475" y="2344087"/>
            <a:ext cx="916305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build powerful relationships with fans and leads, and to get feedback from that audience.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605440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746"/>
    </mc:Choice>
    <mc:Fallback>
      <p:transition spd="slow" advTm="4746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6171" y="2699604"/>
            <a:ext cx="8382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 it’s understandable if you’re a little skeptical.</a:t>
            </a:r>
          </a:p>
        </p:txBody>
      </p:sp>
    </p:spTree>
    <p:extLst>
      <p:ext uri="{BB962C8B-B14F-4D97-AF65-F5344CB8AC3E}">
        <p14:creationId xmlns:p14="http://schemas.microsoft.com/office/powerpoint/2010/main" val="3521572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06"/>
    </mc:Choice>
    <mc:Fallback>
      <p:transition spd="slow" advTm="2206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2637472"/>
            <a:ext cx="8001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can keep telling you just how great my guide is,</a:t>
            </a:r>
          </a:p>
        </p:txBody>
      </p:sp>
    </p:spTree>
    <p:extLst>
      <p:ext uri="{BB962C8B-B14F-4D97-AF65-F5344CB8AC3E}">
        <p14:creationId xmlns:p14="http://schemas.microsoft.com/office/powerpoint/2010/main" val="817196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76"/>
    </mc:Choice>
    <mc:Fallback>
      <p:transition spd="slow" advTm="2576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2286000"/>
            <a:ext cx="10820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you really need to go through it and see for yourself what it’s all about to know if it’s for you…</a:t>
            </a:r>
          </a:p>
        </p:txBody>
      </p:sp>
    </p:spTree>
    <p:extLst>
      <p:ext uri="{BB962C8B-B14F-4D97-AF65-F5344CB8AC3E}">
        <p14:creationId xmlns:p14="http://schemas.microsoft.com/office/powerpoint/2010/main" val="1631884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77"/>
    </mc:Choice>
    <mc:Fallback>
      <p:transition spd="slow" advTm="4077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249775"/>
            <a:ext cx="8382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That’s why I’m going to give you a FULL 30 days to decide if this is for you…</a:t>
            </a:r>
          </a:p>
        </p:txBody>
      </p:sp>
    </p:spTree>
    <p:extLst>
      <p:ext uri="{BB962C8B-B14F-4D97-AF65-F5344CB8AC3E}">
        <p14:creationId xmlns:p14="http://schemas.microsoft.com/office/powerpoint/2010/main" val="2999882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986"/>
    </mc:Choice>
    <mc:Fallback>
      <p:transition spd="slow" advTm="3986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2249775"/>
            <a:ext cx="9372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for any reason, or no reason at all, you’re not 100% satisfied with what’s inside,</a:t>
            </a:r>
          </a:p>
        </p:txBody>
      </p:sp>
    </p:spTree>
    <p:extLst>
      <p:ext uri="{BB962C8B-B14F-4D97-AF65-F5344CB8AC3E}">
        <p14:creationId xmlns:p14="http://schemas.microsoft.com/office/powerpoint/2010/main" val="1445186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303"/>
    </mc:Choice>
    <mc:Fallback>
      <p:transition spd="slow" advTm="4303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2286000"/>
            <a:ext cx="8610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simply send me an email, and I’ll refund every penny of your tiny investment…</a:t>
            </a:r>
          </a:p>
        </p:txBody>
      </p:sp>
    </p:spTree>
    <p:extLst>
      <p:ext uri="{BB962C8B-B14F-4D97-AF65-F5344CB8AC3E}">
        <p14:creationId xmlns:p14="http://schemas.microsoft.com/office/powerpoint/2010/main" val="831865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37"/>
    </mc:Choice>
    <mc:Fallback>
      <p:transition spd="slow" advTm="3337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895600"/>
            <a:ext cx="1036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questions asked!</a:t>
            </a:r>
          </a:p>
        </p:txBody>
      </p:sp>
    </p:spTree>
    <p:extLst>
      <p:ext uri="{BB962C8B-B14F-4D97-AF65-F5344CB8AC3E}">
        <p14:creationId xmlns:p14="http://schemas.microsoft.com/office/powerpoint/2010/main" val="1946340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45"/>
    </mc:Choice>
    <mc:Fallback>
      <p:transition spd="slow" advTm="1545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3900" y="990600"/>
            <a:ext cx="10744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The Button Below Now To Get INSTANT ACCESS…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202126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231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19"/>
    </mc:Choice>
    <mc:Fallback>
      <p:transition spd="slow" advTm="30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2133600"/>
            <a:ext cx="11201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social media is only one tool that the digital age provides us with when it comes to reaching large audiences and building deeper relationships with them.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671170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168"/>
    </mc:Choice>
    <mc:Fallback>
      <p:transition spd="slow" advTm="7168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713672"/>
            <a:ext cx="115443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missing piece of the puzzle for many creators? Social messaging apps.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096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276"/>
    </mc:Choice>
    <mc:Fallback>
      <p:transition spd="slow" advTm="4276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04900" y="1997839"/>
            <a:ext cx="9982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Social messaging apps are of course such things as WhatsApp, Facebook Messenger, Skype, Instagram, and iMessage.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2645264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917"/>
    </mc:Choice>
    <mc:Fallback>
      <p:transition spd="slow" advTm="6917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D273C8F-9D1F-4DB1-842B-47072DFCE27A}"/>
              </a:ext>
            </a:extLst>
          </p:cNvPr>
          <p:cNvSpPr txBox="1"/>
          <p:nvPr/>
        </p:nvSpPr>
        <p:spPr>
          <a:xfrm>
            <a:off x="1320053" y="1720840"/>
            <a:ext cx="955189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smart marketers know that the key to great success online is to use all of these tools together.</a:t>
            </a:r>
          </a:p>
        </p:txBody>
      </p:sp>
    </p:spTree>
    <p:extLst>
      <p:ext uri="{BB962C8B-B14F-4D97-AF65-F5344CB8AC3E}">
        <p14:creationId xmlns:p14="http://schemas.microsoft.com/office/powerpoint/2010/main" val="2572137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161"/>
    </mc:Choice>
    <mc:Fallback>
      <p:transition spd="slow" advTm="516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4F11038-64B3-44C5-8753-41AF8008B4C8}"/>
              </a:ext>
            </a:extLst>
          </p:cNvPr>
          <p:cNvSpPr txBox="1"/>
          <p:nvPr/>
        </p:nvSpPr>
        <p:spPr>
          <a:xfrm>
            <a:off x="718297" y="2690336"/>
            <a:ext cx="107554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Even good old-fashioned SMS should be counted in there!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3207536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102"/>
    </mc:Choice>
    <mc:Fallback>
      <p:transition spd="slow" advTm="3102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1100" y="3036585"/>
            <a:ext cx="9829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how can YOU benefit from it?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998806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919"/>
    </mc:Choice>
    <mc:Fallback>
      <p:transition spd="slow" advTm="2919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3.2|3.3|3.1|3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2|2.1|2.1|3.1|2.4|1.8|1|1|2.2|3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3.4|2.9|3.7|2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1552</TotalTime>
  <Words>760</Words>
  <Application>Microsoft Office PowerPoint</Application>
  <PresentationFormat>Widescreen</PresentationFormat>
  <Paragraphs>60</Paragraphs>
  <Slides>37</Slides>
  <Notes>36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2" baseType="lpstr">
      <vt:lpstr>Arial</vt:lpstr>
      <vt:lpstr>Open Sans</vt:lpstr>
      <vt:lpstr>Calibri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Sajan</dc:creator>
  <cp:lastModifiedBy>A51 028</cp:lastModifiedBy>
  <cp:revision>899</cp:revision>
  <dcterms:modified xsi:type="dcterms:W3CDTF">2020-04-05T18:43:49Z</dcterms:modified>
</cp:coreProperties>
</file>